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59" r:id="rId9"/>
    <p:sldId id="261" r:id="rId10"/>
    <p:sldId id="262" r:id="rId11"/>
    <p:sldId id="265" r:id="rId12"/>
    <p:sldId id="263" r:id="rId13"/>
    <p:sldId id="266" r:id="rId14"/>
    <p:sldId id="264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F90160-D8EE-35CC-335D-2872FB21BC27}" v="2" dt="2020-09-15T09:36:34.955"/>
    <p1510:client id="{392E2BCC-C396-5046-3E16-CA90B382C71B}" v="186" dt="2020-09-09T10:05:40.477"/>
    <p1510:client id="{43CD7742-E776-E28E-666E-23FE69A14994}" v="177" dt="2020-09-09T10:00:19.917"/>
    <p1510:client id="{9910C94F-88B7-46E3-BDCC-6BA549C89545}" v="10" dt="2021-01-26T10:28:00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4B3D97-C14B-4B9A-9A09-8479FF00E3A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DAEA12-4D2F-4049-92D7-3D56CE6C0175}">
      <dgm:prSet/>
      <dgm:spPr/>
      <dgm:t>
        <a:bodyPr/>
        <a:lstStyle/>
        <a:p>
          <a:r>
            <a:rPr lang="nl-NL"/>
            <a:t>Theoretisch:</a:t>
          </a:r>
          <a:endParaRPr lang="en-US"/>
        </a:p>
      </dgm:t>
    </dgm:pt>
    <dgm:pt modelId="{0D9090A2-5470-4AF5-9760-B57CE4FEA56F}" type="parTrans" cxnId="{D5E0BDAF-F543-47A2-939B-0D53CAE36ECE}">
      <dgm:prSet/>
      <dgm:spPr/>
      <dgm:t>
        <a:bodyPr/>
        <a:lstStyle/>
        <a:p>
          <a:endParaRPr lang="en-US"/>
        </a:p>
      </dgm:t>
    </dgm:pt>
    <dgm:pt modelId="{0F4254DB-14C3-468D-8614-D7D7EB9957AD}" type="sibTrans" cxnId="{D5E0BDAF-F543-47A2-939B-0D53CAE36ECE}">
      <dgm:prSet/>
      <dgm:spPr/>
      <dgm:t>
        <a:bodyPr/>
        <a:lstStyle/>
        <a:p>
          <a:endParaRPr lang="en-US"/>
        </a:p>
      </dgm:t>
    </dgm:pt>
    <dgm:pt modelId="{2435FFB1-E223-4C76-BA4B-812FCDB70FDB}">
      <dgm:prSet/>
      <dgm:spPr/>
      <dgm:t>
        <a:bodyPr/>
        <a:lstStyle/>
        <a:p>
          <a:r>
            <a:rPr lang="nl-NL"/>
            <a:t>Wat is</a:t>
          </a:r>
          <a:endParaRPr lang="en-US"/>
        </a:p>
      </dgm:t>
    </dgm:pt>
    <dgm:pt modelId="{6E339DCE-00F9-4E19-AE8C-06443B862C9D}" type="parTrans" cxnId="{B27C87EB-CBD5-45EF-BFF9-8EC6AE9EEF49}">
      <dgm:prSet/>
      <dgm:spPr/>
      <dgm:t>
        <a:bodyPr/>
        <a:lstStyle/>
        <a:p>
          <a:endParaRPr lang="en-US"/>
        </a:p>
      </dgm:t>
    </dgm:pt>
    <dgm:pt modelId="{CB5695A9-91FF-4238-B75F-23FBFF7E32AB}" type="sibTrans" cxnId="{B27C87EB-CBD5-45EF-BFF9-8EC6AE9EEF49}">
      <dgm:prSet/>
      <dgm:spPr/>
      <dgm:t>
        <a:bodyPr/>
        <a:lstStyle/>
        <a:p>
          <a:endParaRPr lang="en-US"/>
        </a:p>
      </dgm:t>
    </dgm:pt>
    <dgm:pt modelId="{D09ECFD5-7C49-4BF8-8308-5BFF53EF7E0E}">
      <dgm:prSet/>
      <dgm:spPr/>
      <dgm:t>
        <a:bodyPr/>
        <a:lstStyle/>
        <a:p>
          <a:r>
            <a:rPr lang="nl-NL"/>
            <a:t>Wat zijn oorzaken</a:t>
          </a:r>
          <a:endParaRPr lang="en-US"/>
        </a:p>
      </dgm:t>
    </dgm:pt>
    <dgm:pt modelId="{B5B684FE-FCCD-43A8-BD02-10824E508EFA}" type="parTrans" cxnId="{63261AD3-C8CD-4273-A6D1-4209C1030206}">
      <dgm:prSet/>
      <dgm:spPr/>
      <dgm:t>
        <a:bodyPr/>
        <a:lstStyle/>
        <a:p>
          <a:endParaRPr lang="en-US"/>
        </a:p>
      </dgm:t>
    </dgm:pt>
    <dgm:pt modelId="{6A8DDE29-DE5A-4306-907F-1CF17A72334F}" type="sibTrans" cxnId="{63261AD3-C8CD-4273-A6D1-4209C1030206}">
      <dgm:prSet/>
      <dgm:spPr/>
      <dgm:t>
        <a:bodyPr/>
        <a:lstStyle/>
        <a:p>
          <a:endParaRPr lang="en-US"/>
        </a:p>
      </dgm:t>
    </dgm:pt>
    <dgm:pt modelId="{AD07A5D7-8D6B-4076-AC52-D0E79FE686D8}">
      <dgm:prSet/>
      <dgm:spPr/>
      <dgm:t>
        <a:bodyPr/>
        <a:lstStyle/>
        <a:p>
          <a:r>
            <a:rPr lang="nl-NL"/>
            <a:t>Wat zijn kenmerken</a:t>
          </a:r>
          <a:endParaRPr lang="en-US"/>
        </a:p>
      </dgm:t>
    </dgm:pt>
    <dgm:pt modelId="{DCF437FD-15F6-496D-BB49-693A51E24B13}" type="parTrans" cxnId="{6E64C9C8-B033-410F-86CB-963C74716642}">
      <dgm:prSet/>
      <dgm:spPr/>
      <dgm:t>
        <a:bodyPr/>
        <a:lstStyle/>
        <a:p>
          <a:endParaRPr lang="en-US"/>
        </a:p>
      </dgm:t>
    </dgm:pt>
    <dgm:pt modelId="{48B84ABB-5298-45DD-9B11-54A5CA4F7AF4}" type="sibTrans" cxnId="{6E64C9C8-B033-410F-86CB-963C74716642}">
      <dgm:prSet/>
      <dgm:spPr/>
      <dgm:t>
        <a:bodyPr/>
        <a:lstStyle/>
        <a:p>
          <a:endParaRPr lang="en-US"/>
        </a:p>
      </dgm:t>
    </dgm:pt>
    <dgm:pt modelId="{0A9B914A-AF97-4BD9-B4BA-C5F2601472D9}">
      <dgm:prSet/>
      <dgm:spPr/>
      <dgm:t>
        <a:bodyPr/>
        <a:lstStyle/>
        <a:p>
          <a:r>
            <a:rPr lang="nl-NL"/>
            <a:t>Wat zijn gevolgen</a:t>
          </a:r>
          <a:endParaRPr lang="en-US"/>
        </a:p>
      </dgm:t>
    </dgm:pt>
    <dgm:pt modelId="{A74ABC4F-E3EB-49F4-840C-14E914B09297}" type="parTrans" cxnId="{C073D24A-1DE8-4749-BC56-B4424E694F07}">
      <dgm:prSet/>
      <dgm:spPr/>
      <dgm:t>
        <a:bodyPr/>
        <a:lstStyle/>
        <a:p>
          <a:endParaRPr lang="en-US"/>
        </a:p>
      </dgm:t>
    </dgm:pt>
    <dgm:pt modelId="{540E6641-0F5A-4101-93D1-A468FE50727E}" type="sibTrans" cxnId="{C073D24A-1DE8-4749-BC56-B4424E694F07}">
      <dgm:prSet/>
      <dgm:spPr/>
      <dgm:t>
        <a:bodyPr/>
        <a:lstStyle/>
        <a:p>
          <a:endParaRPr lang="en-US"/>
        </a:p>
      </dgm:t>
    </dgm:pt>
    <dgm:pt modelId="{C74702D1-0ECD-4661-8D51-B1DA7F54BF54}" type="pres">
      <dgm:prSet presAssocID="{A94B3D97-C14B-4B9A-9A09-8479FF00E3A4}" presName="linear" presStyleCnt="0">
        <dgm:presLayoutVars>
          <dgm:animLvl val="lvl"/>
          <dgm:resizeHandles val="exact"/>
        </dgm:presLayoutVars>
      </dgm:prSet>
      <dgm:spPr/>
    </dgm:pt>
    <dgm:pt modelId="{735B7EE9-F273-43A1-B9C7-94E08C546082}" type="pres">
      <dgm:prSet presAssocID="{5BDAEA12-4D2F-4049-92D7-3D56CE6C017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909C09A-D009-4849-8A27-083CCDA52E84}" type="pres">
      <dgm:prSet presAssocID="{0F4254DB-14C3-468D-8614-D7D7EB9957AD}" presName="spacer" presStyleCnt="0"/>
      <dgm:spPr/>
    </dgm:pt>
    <dgm:pt modelId="{E2AF964E-1BE3-4ACE-A2CB-6CEFE8498BD1}" type="pres">
      <dgm:prSet presAssocID="{2435FFB1-E223-4C76-BA4B-812FCDB70FD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666FE2A-7331-48B4-BC79-E223B1D6A9E2}" type="pres">
      <dgm:prSet presAssocID="{CB5695A9-91FF-4238-B75F-23FBFF7E32AB}" presName="spacer" presStyleCnt="0"/>
      <dgm:spPr/>
    </dgm:pt>
    <dgm:pt modelId="{A317A2FF-77B6-43CC-9E20-007A3C12AB1E}" type="pres">
      <dgm:prSet presAssocID="{D09ECFD5-7C49-4BF8-8308-5BFF53EF7E0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89A4707-7348-4CBA-A747-1D434ABA5F1D}" type="pres">
      <dgm:prSet presAssocID="{6A8DDE29-DE5A-4306-907F-1CF17A72334F}" presName="spacer" presStyleCnt="0"/>
      <dgm:spPr/>
    </dgm:pt>
    <dgm:pt modelId="{06DD8C88-2846-4BD7-8792-CCE718A663F2}" type="pres">
      <dgm:prSet presAssocID="{AD07A5D7-8D6B-4076-AC52-D0E79FE686D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9FB3F99-C1BF-433B-B8DC-1C7961006EB6}" type="pres">
      <dgm:prSet presAssocID="{48B84ABB-5298-45DD-9B11-54A5CA4F7AF4}" presName="spacer" presStyleCnt="0"/>
      <dgm:spPr/>
    </dgm:pt>
    <dgm:pt modelId="{BE4ACCC8-E6FE-48A6-A9BA-34DE96055A5D}" type="pres">
      <dgm:prSet presAssocID="{0A9B914A-AF97-4BD9-B4BA-C5F2601472D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88BC800-548D-42D0-B2F0-577E9330033E}" type="presOf" srcId="{5BDAEA12-4D2F-4049-92D7-3D56CE6C0175}" destId="{735B7EE9-F273-43A1-B9C7-94E08C546082}" srcOrd="0" destOrd="0" presId="urn:microsoft.com/office/officeart/2005/8/layout/vList2"/>
    <dgm:cxn modelId="{55C8FA05-E3D7-4073-9E0F-84D9D5256B2C}" type="presOf" srcId="{2435FFB1-E223-4C76-BA4B-812FCDB70FDB}" destId="{E2AF964E-1BE3-4ACE-A2CB-6CEFE8498BD1}" srcOrd="0" destOrd="0" presId="urn:microsoft.com/office/officeart/2005/8/layout/vList2"/>
    <dgm:cxn modelId="{3E547A49-3F07-4D03-81AA-FA40A746552D}" type="presOf" srcId="{D09ECFD5-7C49-4BF8-8308-5BFF53EF7E0E}" destId="{A317A2FF-77B6-43CC-9E20-007A3C12AB1E}" srcOrd="0" destOrd="0" presId="urn:microsoft.com/office/officeart/2005/8/layout/vList2"/>
    <dgm:cxn modelId="{C073D24A-1DE8-4749-BC56-B4424E694F07}" srcId="{A94B3D97-C14B-4B9A-9A09-8479FF00E3A4}" destId="{0A9B914A-AF97-4BD9-B4BA-C5F2601472D9}" srcOrd="4" destOrd="0" parTransId="{A74ABC4F-E3EB-49F4-840C-14E914B09297}" sibTransId="{540E6641-0F5A-4101-93D1-A468FE50727E}"/>
    <dgm:cxn modelId="{CFE56B6F-6BF0-4BAD-A6A5-63B71707AAF7}" type="presOf" srcId="{A94B3D97-C14B-4B9A-9A09-8479FF00E3A4}" destId="{C74702D1-0ECD-4661-8D51-B1DA7F54BF54}" srcOrd="0" destOrd="0" presId="urn:microsoft.com/office/officeart/2005/8/layout/vList2"/>
    <dgm:cxn modelId="{D5E0BDAF-F543-47A2-939B-0D53CAE36ECE}" srcId="{A94B3D97-C14B-4B9A-9A09-8479FF00E3A4}" destId="{5BDAEA12-4D2F-4049-92D7-3D56CE6C0175}" srcOrd="0" destOrd="0" parTransId="{0D9090A2-5470-4AF5-9760-B57CE4FEA56F}" sibTransId="{0F4254DB-14C3-468D-8614-D7D7EB9957AD}"/>
    <dgm:cxn modelId="{D133D1C6-1F6C-495A-A38A-A49E117492E1}" type="presOf" srcId="{AD07A5D7-8D6B-4076-AC52-D0E79FE686D8}" destId="{06DD8C88-2846-4BD7-8792-CCE718A663F2}" srcOrd="0" destOrd="0" presId="urn:microsoft.com/office/officeart/2005/8/layout/vList2"/>
    <dgm:cxn modelId="{6E64C9C8-B033-410F-86CB-963C74716642}" srcId="{A94B3D97-C14B-4B9A-9A09-8479FF00E3A4}" destId="{AD07A5D7-8D6B-4076-AC52-D0E79FE686D8}" srcOrd="3" destOrd="0" parTransId="{DCF437FD-15F6-496D-BB49-693A51E24B13}" sibTransId="{48B84ABB-5298-45DD-9B11-54A5CA4F7AF4}"/>
    <dgm:cxn modelId="{63261AD3-C8CD-4273-A6D1-4209C1030206}" srcId="{A94B3D97-C14B-4B9A-9A09-8479FF00E3A4}" destId="{D09ECFD5-7C49-4BF8-8308-5BFF53EF7E0E}" srcOrd="2" destOrd="0" parTransId="{B5B684FE-FCCD-43A8-BD02-10824E508EFA}" sibTransId="{6A8DDE29-DE5A-4306-907F-1CF17A72334F}"/>
    <dgm:cxn modelId="{D070EEE1-21AE-4D42-8F2D-125765AAB000}" type="presOf" srcId="{0A9B914A-AF97-4BD9-B4BA-C5F2601472D9}" destId="{BE4ACCC8-E6FE-48A6-A9BA-34DE96055A5D}" srcOrd="0" destOrd="0" presId="urn:microsoft.com/office/officeart/2005/8/layout/vList2"/>
    <dgm:cxn modelId="{B27C87EB-CBD5-45EF-BFF9-8EC6AE9EEF49}" srcId="{A94B3D97-C14B-4B9A-9A09-8479FF00E3A4}" destId="{2435FFB1-E223-4C76-BA4B-812FCDB70FDB}" srcOrd="1" destOrd="0" parTransId="{6E339DCE-00F9-4E19-AE8C-06443B862C9D}" sibTransId="{CB5695A9-91FF-4238-B75F-23FBFF7E32AB}"/>
    <dgm:cxn modelId="{C51F7901-8218-4E82-B950-37170F999EBA}" type="presParOf" srcId="{C74702D1-0ECD-4661-8D51-B1DA7F54BF54}" destId="{735B7EE9-F273-43A1-B9C7-94E08C546082}" srcOrd="0" destOrd="0" presId="urn:microsoft.com/office/officeart/2005/8/layout/vList2"/>
    <dgm:cxn modelId="{D04742BB-9938-40EF-A117-6D9EA6414B9A}" type="presParOf" srcId="{C74702D1-0ECD-4661-8D51-B1DA7F54BF54}" destId="{0909C09A-D009-4849-8A27-083CCDA52E84}" srcOrd="1" destOrd="0" presId="urn:microsoft.com/office/officeart/2005/8/layout/vList2"/>
    <dgm:cxn modelId="{2E95C2FE-D05F-4C22-893B-C8C988EB1103}" type="presParOf" srcId="{C74702D1-0ECD-4661-8D51-B1DA7F54BF54}" destId="{E2AF964E-1BE3-4ACE-A2CB-6CEFE8498BD1}" srcOrd="2" destOrd="0" presId="urn:microsoft.com/office/officeart/2005/8/layout/vList2"/>
    <dgm:cxn modelId="{91405A4A-FB27-4F6B-AAD1-72D7B9E61EE5}" type="presParOf" srcId="{C74702D1-0ECD-4661-8D51-B1DA7F54BF54}" destId="{5666FE2A-7331-48B4-BC79-E223B1D6A9E2}" srcOrd="3" destOrd="0" presId="urn:microsoft.com/office/officeart/2005/8/layout/vList2"/>
    <dgm:cxn modelId="{D1CEF5DD-9B14-49A4-8653-EF9D61B80D0C}" type="presParOf" srcId="{C74702D1-0ECD-4661-8D51-B1DA7F54BF54}" destId="{A317A2FF-77B6-43CC-9E20-007A3C12AB1E}" srcOrd="4" destOrd="0" presId="urn:microsoft.com/office/officeart/2005/8/layout/vList2"/>
    <dgm:cxn modelId="{E699F512-0365-416A-A602-E6734568CB6A}" type="presParOf" srcId="{C74702D1-0ECD-4661-8D51-B1DA7F54BF54}" destId="{589A4707-7348-4CBA-A747-1D434ABA5F1D}" srcOrd="5" destOrd="0" presId="urn:microsoft.com/office/officeart/2005/8/layout/vList2"/>
    <dgm:cxn modelId="{CB8DB994-8CC2-4054-BB36-1FEA1888A157}" type="presParOf" srcId="{C74702D1-0ECD-4661-8D51-B1DA7F54BF54}" destId="{06DD8C88-2846-4BD7-8792-CCE718A663F2}" srcOrd="6" destOrd="0" presId="urn:microsoft.com/office/officeart/2005/8/layout/vList2"/>
    <dgm:cxn modelId="{E3A9D367-D2C4-4DFE-9CE5-862F4C2B17A4}" type="presParOf" srcId="{C74702D1-0ECD-4661-8D51-B1DA7F54BF54}" destId="{A9FB3F99-C1BF-433B-B8DC-1C7961006EB6}" srcOrd="7" destOrd="0" presId="urn:microsoft.com/office/officeart/2005/8/layout/vList2"/>
    <dgm:cxn modelId="{788AFAA2-2962-4D26-BD8D-05E77FC14469}" type="presParOf" srcId="{C74702D1-0ECD-4661-8D51-B1DA7F54BF54}" destId="{BE4ACCC8-E6FE-48A6-A9BA-34DE96055A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D4ECB2-7774-41C7-B758-229CF60897D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37192F6-E0FE-4F0E-BAC9-AC6E7D98A3E8}">
      <dgm:prSet/>
      <dgm:spPr/>
      <dgm:t>
        <a:bodyPr/>
        <a:lstStyle/>
        <a:p>
          <a:r>
            <a:rPr lang="nl-NL"/>
            <a:t>Gericht op de praktijk</a:t>
          </a:r>
          <a:endParaRPr lang="en-US"/>
        </a:p>
      </dgm:t>
    </dgm:pt>
    <dgm:pt modelId="{9945E18C-5F9E-4AFD-B17C-345A3ADC3933}" type="parTrans" cxnId="{F77ED018-E1B2-47A4-B392-BE7E6B91BAAD}">
      <dgm:prSet/>
      <dgm:spPr/>
      <dgm:t>
        <a:bodyPr/>
        <a:lstStyle/>
        <a:p>
          <a:endParaRPr lang="en-US"/>
        </a:p>
      </dgm:t>
    </dgm:pt>
    <dgm:pt modelId="{CAE9B660-4372-413E-B795-412E236221E6}" type="sibTrans" cxnId="{F77ED018-E1B2-47A4-B392-BE7E6B91BAAD}">
      <dgm:prSet/>
      <dgm:spPr/>
      <dgm:t>
        <a:bodyPr/>
        <a:lstStyle/>
        <a:p>
          <a:endParaRPr lang="en-US"/>
        </a:p>
      </dgm:t>
    </dgm:pt>
    <dgm:pt modelId="{C6CA497F-E19D-448D-B58E-2EB0F893818D}">
      <dgm:prSet/>
      <dgm:spPr/>
      <dgm:t>
        <a:bodyPr/>
        <a:lstStyle/>
        <a:p>
          <a:r>
            <a:rPr lang="nl-NL"/>
            <a:t>Maakt gebruikt van kennis en ervaring van anderen</a:t>
          </a:r>
          <a:endParaRPr lang="en-US"/>
        </a:p>
      </dgm:t>
    </dgm:pt>
    <dgm:pt modelId="{EE417DB4-5F9D-487F-B64F-9B9AA68E46CC}" type="parTrans" cxnId="{86E3FC8E-0A9F-4AE0-9FB5-28D3E90B1A5F}">
      <dgm:prSet/>
      <dgm:spPr/>
      <dgm:t>
        <a:bodyPr/>
        <a:lstStyle/>
        <a:p>
          <a:endParaRPr lang="en-US"/>
        </a:p>
      </dgm:t>
    </dgm:pt>
    <dgm:pt modelId="{A572D454-04A3-4056-88E9-1F066CC77214}" type="sibTrans" cxnId="{86E3FC8E-0A9F-4AE0-9FB5-28D3E90B1A5F}">
      <dgm:prSet/>
      <dgm:spPr/>
      <dgm:t>
        <a:bodyPr/>
        <a:lstStyle/>
        <a:p>
          <a:endParaRPr lang="en-US"/>
        </a:p>
      </dgm:t>
    </dgm:pt>
    <dgm:pt modelId="{B1455A7B-7530-4FE7-89CB-87787FAB3005}">
      <dgm:prSet/>
      <dgm:spPr/>
      <dgm:t>
        <a:bodyPr/>
        <a:lstStyle/>
        <a:p>
          <a:r>
            <a:rPr lang="nl-NL"/>
            <a:t>( Zorgvragers / Mantelzorgers / Collega’s / Andere disciplines / Organisatie  )</a:t>
          </a:r>
          <a:endParaRPr lang="en-US"/>
        </a:p>
      </dgm:t>
    </dgm:pt>
    <dgm:pt modelId="{036CB3F2-6A49-4916-9862-6BAC7CBD4618}" type="parTrans" cxnId="{EB655A09-BDE1-4738-9CE3-29AA738702A9}">
      <dgm:prSet/>
      <dgm:spPr/>
      <dgm:t>
        <a:bodyPr/>
        <a:lstStyle/>
        <a:p>
          <a:endParaRPr lang="en-US"/>
        </a:p>
      </dgm:t>
    </dgm:pt>
    <dgm:pt modelId="{5798C274-8FB9-4BAA-8C45-F9810B989C41}" type="sibTrans" cxnId="{EB655A09-BDE1-4738-9CE3-29AA738702A9}">
      <dgm:prSet/>
      <dgm:spPr/>
      <dgm:t>
        <a:bodyPr/>
        <a:lstStyle/>
        <a:p>
          <a:endParaRPr lang="en-US"/>
        </a:p>
      </dgm:t>
    </dgm:pt>
    <dgm:pt modelId="{87486EE6-3C3D-4E8D-9FA4-81A3EED05F94}">
      <dgm:prSet/>
      <dgm:spPr/>
      <dgm:t>
        <a:bodyPr/>
        <a:lstStyle/>
        <a:p>
          <a:r>
            <a:rPr lang="nl-NL"/>
            <a:t>Denk hierbij aan interviews / enquêtes / richtlijnen / protocollen</a:t>
          </a:r>
          <a:endParaRPr lang="en-US"/>
        </a:p>
      </dgm:t>
    </dgm:pt>
    <dgm:pt modelId="{2263E9A9-70C7-43F6-8545-9B4CFDACF503}" type="parTrans" cxnId="{60EEEDDA-FB29-47DA-86AA-1D1896323530}">
      <dgm:prSet/>
      <dgm:spPr/>
      <dgm:t>
        <a:bodyPr/>
        <a:lstStyle/>
        <a:p>
          <a:endParaRPr lang="en-US"/>
        </a:p>
      </dgm:t>
    </dgm:pt>
    <dgm:pt modelId="{955FDE79-859A-4128-8E76-5011A0B6D7C4}" type="sibTrans" cxnId="{60EEEDDA-FB29-47DA-86AA-1D1896323530}">
      <dgm:prSet/>
      <dgm:spPr/>
      <dgm:t>
        <a:bodyPr/>
        <a:lstStyle/>
        <a:p>
          <a:endParaRPr lang="en-US"/>
        </a:p>
      </dgm:t>
    </dgm:pt>
    <dgm:pt modelId="{6E5CBD0B-6EA2-4852-8467-A415DA56F880}" type="pres">
      <dgm:prSet presAssocID="{51D4ECB2-7774-41C7-B758-229CF60897D7}" presName="root" presStyleCnt="0">
        <dgm:presLayoutVars>
          <dgm:dir/>
          <dgm:resizeHandles val="exact"/>
        </dgm:presLayoutVars>
      </dgm:prSet>
      <dgm:spPr/>
    </dgm:pt>
    <dgm:pt modelId="{12BF313E-54E7-4FD5-8DB4-96C414430EE7}" type="pres">
      <dgm:prSet presAssocID="{D37192F6-E0FE-4F0E-BAC9-AC6E7D98A3E8}" presName="compNode" presStyleCnt="0"/>
      <dgm:spPr/>
    </dgm:pt>
    <dgm:pt modelId="{12AC2FD8-F6D8-4001-9775-00CECFE5502C}" type="pres">
      <dgm:prSet presAssocID="{D37192F6-E0FE-4F0E-BAC9-AC6E7D98A3E8}" presName="bgRect" presStyleLbl="bgShp" presStyleIdx="0" presStyleCnt="3"/>
      <dgm:spPr/>
    </dgm:pt>
    <dgm:pt modelId="{1FDAE7BB-E9FC-44FE-8F19-95CD011B41BB}" type="pres">
      <dgm:prSet presAssocID="{D37192F6-E0FE-4F0E-BAC9-AC6E7D98A3E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os"/>
        </a:ext>
      </dgm:extLst>
    </dgm:pt>
    <dgm:pt modelId="{93ABDD39-3166-4F35-9963-8196DC73FAE7}" type="pres">
      <dgm:prSet presAssocID="{D37192F6-E0FE-4F0E-BAC9-AC6E7D98A3E8}" presName="spaceRect" presStyleCnt="0"/>
      <dgm:spPr/>
    </dgm:pt>
    <dgm:pt modelId="{9FF26F2D-CDA3-4879-B055-6D5DB71563B3}" type="pres">
      <dgm:prSet presAssocID="{D37192F6-E0FE-4F0E-BAC9-AC6E7D98A3E8}" presName="parTx" presStyleLbl="revTx" presStyleIdx="0" presStyleCnt="4">
        <dgm:presLayoutVars>
          <dgm:chMax val="0"/>
          <dgm:chPref val="0"/>
        </dgm:presLayoutVars>
      </dgm:prSet>
      <dgm:spPr/>
    </dgm:pt>
    <dgm:pt modelId="{218FAF65-5159-47BB-A8AA-11A53532924A}" type="pres">
      <dgm:prSet presAssocID="{CAE9B660-4372-413E-B795-412E236221E6}" presName="sibTrans" presStyleCnt="0"/>
      <dgm:spPr/>
    </dgm:pt>
    <dgm:pt modelId="{11C407CB-38B2-46BC-8D25-B28F2C3FAFE4}" type="pres">
      <dgm:prSet presAssocID="{C6CA497F-E19D-448D-B58E-2EB0F893818D}" presName="compNode" presStyleCnt="0"/>
      <dgm:spPr/>
    </dgm:pt>
    <dgm:pt modelId="{2E707E1D-8D6A-4C4D-8C9E-83ABEADD1D05}" type="pres">
      <dgm:prSet presAssocID="{C6CA497F-E19D-448D-B58E-2EB0F893818D}" presName="bgRect" presStyleLbl="bgShp" presStyleIdx="1" presStyleCnt="3"/>
      <dgm:spPr/>
    </dgm:pt>
    <dgm:pt modelId="{BA914132-FA6E-4567-BD2D-62C58455094D}" type="pres">
      <dgm:prSet presAssocID="{C6CA497F-E19D-448D-B58E-2EB0F893818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7968100-64D2-4FEC-97C8-9899ECC45C88}" type="pres">
      <dgm:prSet presAssocID="{C6CA497F-E19D-448D-B58E-2EB0F893818D}" presName="spaceRect" presStyleCnt="0"/>
      <dgm:spPr/>
    </dgm:pt>
    <dgm:pt modelId="{5CC4685C-4C01-48CD-88F9-AE79E1C2A5CC}" type="pres">
      <dgm:prSet presAssocID="{C6CA497F-E19D-448D-B58E-2EB0F893818D}" presName="parTx" presStyleLbl="revTx" presStyleIdx="1" presStyleCnt="4">
        <dgm:presLayoutVars>
          <dgm:chMax val="0"/>
          <dgm:chPref val="0"/>
        </dgm:presLayoutVars>
      </dgm:prSet>
      <dgm:spPr/>
    </dgm:pt>
    <dgm:pt modelId="{9E0D84E9-D179-40A3-9DA2-E92DB66D5DB3}" type="pres">
      <dgm:prSet presAssocID="{C6CA497F-E19D-448D-B58E-2EB0F893818D}" presName="desTx" presStyleLbl="revTx" presStyleIdx="2" presStyleCnt="4">
        <dgm:presLayoutVars/>
      </dgm:prSet>
      <dgm:spPr/>
    </dgm:pt>
    <dgm:pt modelId="{46087204-1B68-40DA-84C9-93D42E7F6C93}" type="pres">
      <dgm:prSet presAssocID="{A572D454-04A3-4056-88E9-1F066CC77214}" presName="sibTrans" presStyleCnt="0"/>
      <dgm:spPr/>
    </dgm:pt>
    <dgm:pt modelId="{BF86D143-EBD9-46F5-99FF-0860243E6DD7}" type="pres">
      <dgm:prSet presAssocID="{87486EE6-3C3D-4E8D-9FA4-81A3EED05F94}" presName="compNode" presStyleCnt="0"/>
      <dgm:spPr/>
    </dgm:pt>
    <dgm:pt modelId="{F2AABD78-3392-44D6-B789-7464AC1D38D3}" type="pres">
      <dgm:prSet presAssocID="{87486EE6-3C3D-4E8D-9FA4-81A3EED05F94}" presName="bgRect" presStyleLbl="bgShp" presStyleIdx="2" presStyleCnt="3"/>
      <dgm:spPr/>
    </dgm:pt>
    <dgm:pt modelId="{3FD63C58-99DF-4F52-87CD-4F529660C914}" type="pres">
      <dgm:prSet presAssocID="{87486EE6-3C3D-4E8D-9FA4-81A3EED05F9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bruikers"/>
        </a:ext>
      </dgm:extLst>
    </dgm:pt>
    <dgm:pt modelId="{3A33E06E-7FD5-4FB1-A286-DBA3EA51D697}" type="pres">
      <dgm:prSet presAssocID="{87486EE6-3C3D-4E8D-9FA4-81A3EED05F94}" presName="spaceRect" presStyleCnt="0"/>
      <dgm:spPr/>
    </dgm:pt>
    <dgm:pt modelId="{67F0E5EA-CBE6-495C-8143-DAAF07089FF8}" type="pres">
      <dgm:prSet presAssocID="{87486EE6-3C3D-4E8D-9FA4-81A3EED05F9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B655A09-BDE1-4738-9CE3-29AA738702A9}" srcId="{C6CA497F-E19D-448D-B58E-2EB0F893818D}" destId="{B1455A7B-7530-4FE7-89CB-87787FAB3005}" srcOrd="0" destOrd="0" parTransId="{036CB3F2-6A49-4916-9862-6BAC7CBD4618}" sibTransId="{5798C274-8FB9-4BAA-8C45-F9810B989C41}"/>
    <dgm:cxn modelId="{CC4B9B0F-BB82-4694-A583-1AF417E79902}" type="presOf" srcId="{87486EE6-3C3D-4E8D-9FA4-81A3EED05F94}" destId="{67F0E5EA-CBE6-495C-8143-DAAF07089FF8}" srcOrd="0" destOrd="0" presId="urn:microsoft.com/office/officeart/2018/2/layout/IconVerticalSolidList"/>
    <dgm:cxn modelId="{F77ED018-E1B2-47A4-B392-BE7E6B91BAAD}" srcId="{51D4ECB2-7774-41C7-B758-229CF60897D7}" destId="{D37192F6-E0FE-4F0E-BAC9-AC6E7D98A3E8}" srcOrd="0" destOrd="0" parTransId="{9945E18C-5F9E-4AFD-B17C-345A3ADC3933}" sibTransId="{CAE9B660-4372-413E-B795-412E236221E6}"/>
    <dgm:cxn modelId="{81A1873E-0983-40E3-8BA9-D6ABACDD5A8F}" type="presOf" srcId="{D37192F6-E0FE-4F0E-BAC9-AC6E7D98A3E8}" destId="{9FF26F2D-CDA3-4879-B055-6D5DB71563B3}" srcOrd="0" destOrd="0" presId="urn:microsoft.com/office/officeart/2018/2/layout/IconVerticalSolidList"/>
    <dgm:cxn modelId="{86E3FC8E-0A9F-4AE0-9FB5-28D3E90B1A5F}" srcId="{51D4ECB2-7774-41C7-B758-229CF60897D7}" destId="{C6CA497F-E19D-448D-B58E-2EB0F893818D}" srcOrd="1" destOrd="0" parTransId="{EE417DB4-5F9D-487F-B64F-9B9AA68E46CC}" sibTransId="{A572D454-04A3-4056-88E9-1F066CC77214}"/>
    <dgm:cxn modelId="{9998589C-5BC9-4E15-9BF2-7047B4473824}" type="presOf" srcId="{B1455A7B-7530-4FE7-89CB-87787FAB3005}" destId="{9E0D84E9-D179-40A3-9DA2-E92DB66D5DB3}" srcOrd="0" destOrd="0" presId="urn:microsoft.com/office/officeart/2018/2/layout/IconVerticalSolidList"/>
    <dgm:cxn modelId="{ADC73AAA-1CE0-45DF-9C8E-DA076C030FF3}" type="presOf" srcId="{51D4ECB2-7774-41C7-B758-229CF60897D7}" destId="{6E5CBD0B-6EA2-4852-8467-A415DA56F880}" srcOrd="0" destOrd="0" presId="urn:microsoft.com/office/officeart/2018/2/layout/IconVerticalSolidList"/>
    <dgm:cxn modelId="{C73B2ECB-717A-4A2A-B499-B70A20C5DA1D}" type="presOf" srcId="{C6CA497F-E19D-448D-B58E-2EB0F893818D}" destId="{5CC4685C-4C01-48CD-88F9-AE79E1C2A5CC}" srcOrd="0" destOrd="0" presId="urn:microsoft.com/office/officeart/2018/2/layout/IconVerticalSolidList"/>
    <dgm:cxn modelId="{60EEEDDA-FB29-47DA-86AA-1D1896323530}" srcId="{51D4ECB2-7774-41C7-B758-229CF60897D7}" destId="{87486EE6-3C3D-4E8D-9FA4-81A3EED05F94}" srcOrd="2" destOrd="0" parTransId="{2263E9A9-70C7-43F6-8545-9B4CFDACF503}" sibTransId="{955FDE79-859A-4128-8E76-5011A0B6D7C4}"/>
    <dgm:cxn modelId="{1C91CFBA-29FD-4872-A3B0-11CAD71C3B5B}" type="presParOf" srcId="{6E5CBD0B-6EA2-4852-8467-A415DA56F880}" destId="{12BF313E-54E7-4FD5-8DB4-96C414430EE7}" srcOrd="0" destOrd="0" presId="urn:microsoft.com/office/officeart/2018/2/layout/IconVerticalSolidList"/>
    <dgm:cxn modelId="{BF685754-9AC8-4062-A251-C2948DBCFDF3}" type="presParOf" srcId="{12BF313E-54E7-4FD5-8DB4-96C414430EE7}" destId="{12AC2FD8-F6D8-4001-9775-00CECFE5502C}" srcOrd="0" destOrd="0" presId="urn:microsoft.com/office/officeart/2018/2/layout/IconVerticalSolidList"/>
    <dgm:cxn modelId="{E273FF6F-1D77-4845-A98E-E3E6C72F49FB}" type="presParOf" srcId="{12BF313E-54E7-4FD5-8DB4-96C414430EE7}" destId="{1FDAE7BB-E9FC-44FE-8F19-95CD011B41BB}" srcOrd="1" destOrd="0" presId="urn:microsoft.com/office/officeart/2018/2/layout/IconVerticalSolidList"/>
    <dgm:cxn modelId="{80EFD1BD-8696-4D6C-A79E-EB6CE8CB318C}" type="presParOf" srcId="{12BF313E-54E7-4FD5-8DB4-96C414430EE7}" destId="{93ABDD39-3166-4F35-9963-8196DC73FAE7}" srcOrd="2" destOrd="0" presId="urn:microsoft.com/office/officeart/2018/2/layout/IconVerticalSolidList"/>
    <dgm:cxn modelId="{32C6CD7C-23F2-4C2F-8F11-4588F44FB5B1}" type="presParOf" srcId="{12BF313E-54E7-4FD5-8DB4-96C414430EE7}" destId="{9FF26F2D-CDA3-4879-B055-6D5DB71563B3}" srcOrd="3" destOrd="0" presId="urn:microsoft.com/office/officeart/2018/2/layout/IconVerticalSolidList"/>
    <dgm:cxn modelId="{D6D98875-2DEA-4F55-92C6-CC8E5F1977B6}" type="presParOf" srcId="{6E5CBD0B-6EA2-4852-8467-A415DA56F880}" destId="{218FAF65-5159-47BB-A8AA-11A53532924A}" srcOrd="1" destOrd="0" presId="urn:microsoft.com/office/officeart/2018/2/layout/IconVerticalSolidList"/>
    <dgm:cxn modelId="{C4507123-3578-4850-867E-249511722603}" type="presParOf" srcId="{6E5CBD0B-6EA2-4852-8467-A415DA56F880}" destId="{11C407CB-38B2-46BC-8D25-B28F2C3FAFE4}" srcOrd="2" destOrd="0" presId="urn:microsoft.com/office/officeart/2018/2/layout/IconVerticalSolidList"/>
    <dgm:cxn modelId="{C825921D-D807-4D4D-BF69-3F147C126080}" type="presParOf" srcId="{11C407CB-38B2-46BC-8D25-B28F2C3FAFE4}" destId="{2E707E1D-8D6A-4C4D-8C9E-83ABEADD1D05}" srcOrd="0" destOrd="0" presId="urn:microsoft.com/office/officeart/2018/2/layout/IconVerticalSolidList"/>
    <dgm:cxn modelId="{4426ADD0-C842-4780-8773-CE3D940D2F79}" type="presParOf" srcId="{11C407CB-38B2-46BC-8D25-B28F2C3FAFE4}" destId="{BA914132-FA6E-4567-BD2D-62C58455094D}" srcOrd="1" destOrd="0" presId="urn:microsoft.com/office/officeart/2018/2/layout/IconVerticalSolidList"/>
    <dgm:cxn modelId="{3D483375-D420-4F3F-A093-ED0190308CC3}" type="presParOf" srcId="{11C407CB-38B2-46BC-8D25-B28F2C3FAFE4}" destId="{27968100-64D2-4FEC-97C8-9899ECC45C88}" srcOrd="2" destOrd="0" presId="urn:microsoft.com/office/officeart/2018/2/layout/IconVerticalSolidList"/>
    <dgm:cxn modelId="{68CD6AD4-2FE1-4CB3-85B7-82E76B238175}" type="presParOf" srcId="{11C407CB-38B2-46BC-8D25-B28F2C3FAFE4}" destId="{5CC4685C-4C01-48CD-88F9-AE79E1C2A5CC}" srcOrd="3" destOrd="0" presId="urn:microsoft.com/office/officeart/2018/2/layout/IconVerticalSolidList"/>
    <dgm:cxn modelId="{3E28A7DC-026E-46EF-8C87-4AA7828A5177}" type="presParOf" srcId="{11C407CB-38B2-46BC-8D25-B28F2C3FAFE4}" destId="{9E0D84E9-D179-40A3-9DA2-E92DB66D5DB3}" srcOrd="4" destOrd="0" presId="urn:microsoft.com/office/officeart/2018/2/layout/IconVerticalSolidList"/>
    <dgm:cxn modelId="{1C8294DE-D2C7-4618-9DD2-DD2961416465}" type="presParOf" srcId="{6E5CBD0B-6EA2-4852-8467-A415DA56F880}" destId="{46087204-1B68-40DA-84C9-93D42E7F6C93}" srcOrd="3" destOrd="0" presId="urn:microsoft.com/office/officeart/2018/2/layout/IconVerticalSolidList"/>
    <dgm:cxn modelId="{764B2201-08E2-4CA1-B9DC-8F774161BEB6}" type="presParOf" srcId="{6E5CBD0B-6EA2-4852-8467-A415DA56F880}" destId="{BF86D143-EBD9-46F5-99FF-0860243E6DD7}" srcOrd="4" destOrd="0" presId="urn:microsoft.com/office/officeart/2018/2/layout/IconVerticalSolidList"/>
    <dgm:cxn modelId="{833D875F-CE31-4BC5-B45E-04EDF7BECDA0}" type="presParOf" srcId="{BF86D143-EBD9-46F5-99FF-0860243E6DD7}" destId="{F2AABD78-3392-44D6-B789-7464AC1D38D3}" srcOrd="0" destOrd="0" presId="urn:microsoft.com/office/officeart/2018/2/layout/IconVerticalSolidList"/>
    <dgm:cxn modelId="{1E145BF6-86D6-4A19-B0B3-403CEE64EC94}" type="presParOf" srcId="{BF86D143-EBD9-46F5-99FF-0860243E6DD7}" destId="{3FD63C58-99DF-4F52-87CD-4F529660C914}" srcOrd="1" destOrd="0" presId="urn:microsoft.com/office/officeart/2018/2/layout/IconVerticalSolidList"/>
    <dgm:cxn modelId="{9A6E6123-A061-4990-B1A3-0A26D89E9A71}" type="presParOf" srcId="{BF86D143-EBD9-46F5-99FF-0860243E6DD7}" destId="{3A33E06E-7FD5-4FB1-A286-DBA3EA51D697}" srcOrd="2" destOrd="0" presId="urn:microsoft.com/office/officeart/2018/2/layout/IconVerticalSolidList"/>
    <dgm:cxn modelId="{A2410313-08BC-4BF1-BE2D-CDF482B45A77}" type="presParOf" srcId="{BF86D143-EBD9-46F5-99FF-0860243E6DD7}" destId="{67F0E5EA-CBE6-495C-8143-DAAF07089FF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B7EE9-F273-43A1-B9C7-94E08C546082}">
      <dsp:nvSpPr>
        <dsp:cNvPr id="0" name=""/>
        <dsp:cNvSpPr/>
      </dsp:nvSpPr>
      <dsp:spPr>
        <a:xfrm>
          <a:off x="0" y="65100"/>
          <a:ext cx="6451943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Theoretisch:</a:t>
          </a:r>
          <a:endParaRPr lang="en-US" sz="3300" kern="1200"/>
        </a:p>
      </dsp:txBody>
      <dsp:txXfrm>
        <a:off x="38638" y="103738"/>
        <a:ext cx="6374667" cy="714229"/>
      </dsp:txXfrm>
    </dsp:sp>
    <dsp:sp modelId="{E2AF964E-1BE3-4ACE-A2CB-6CEFE8498BD1}">
      <dsp:nvSpPr>
        <dsp:cNvPr id="0" name=""/>
        <dsp:cNvSpPr/>
      </dsp:nvSpPr>
      <dsp:spPr>
        <a:xfrm>
          <a:off x="0" y="951645"/>
          <a:ext cx="6451943" cy="791505"/>
        </a:xfrm>
        <a:prstGeom prst="roundRect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Wat is</a:t>
          </a:r>
          <a:endParaRPr lang="en-US" sz="3300" kern="1200"/>
        </a:p>
      </dsp:txBody>
      <dsp:txXfrm>
        <a:off x="38638" y="990283"/>
        <a:ext cx="6374667" cy="714229"/>
      </dsp:txXfrm>
    </dsp:sp>
    <dsp:sp modelId="{A317A2FF-77B6-43CC-9E20-007A3C12AB1E}">
      <dsp:nvSpPr>
        <dsp:cNvPr id="0" name=""/>
        <dsp:cNvSpPr/>
      </dsp:nvSpPr>
      <dsp:spPr>
        <a:xfrm>
          <a:off x="0" y="1838191"/>
          <a:ext cx="6451943" cy="791505"/>
        </a:xfrm>
        <a:prstGeom prst="roundRect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Wat zijn oorzaken</a:t>
          </a:r>
          <a:endParaRPr lang="en-US" sz="3300" kern="1200"/>
        </a:p>
      </dsp:txBody>
      <dsp:txXfrm>
        <a:off x="38638" y="1876829"/>
        <a:ext cx="6374667" cy="714229"/>
      </dsp:txXfrm>
    </dsp:sp>
    <dsp:sp modelId="{06DD8C88-2846-4BD7-8792-CCE718A663F2}">
      <dsp:nvSpPr>
        <dsp:cNvPr id="0" name=""/>
        <dsp:cNvSpPr/>
      </dsp:nvSpPr>
      <dsp:spPr>
        <a:xfrm>
          <a:off x="0" y="2724736"/>
          <a:ext cx="6451943" cy="791505"/>
        </a:xfrm>
        <a:prstGeom prst="roundRect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Wat zijn kenmerken</a:t>
          </a:r>
          <a:endParaRPr lang="en-US" sz="3300" kern="1200"/>
        </a:p>
      </dsp:txBody>
      <dsp:txXfrm>
        <a:off x="38638" y="2763374"/>
        <a:ext cx="6374667" cy="714229"/>
      </dsp:txXfrm>
    </dsp:sp>
    <dsp:sp modelId="{BE4ACCC8-E6FE-48A6-A9BA-34DE96055A5D}">
      <dsp:nvSpPr>
        <dsp:cNvPr id="0" name=""/>
        <dsp:cNvSpPr/>
      </dsp:nvSpPr>
      <dsp:spPr>
        <a:xfrm>
          <a:off x="0" y="3611281"/>
          <a:ext cx="6451943" cy="791505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Wat zijn gevolgen</a:t>
          </a:r>
          <a:endParaRPr lang="en-US" sz="3300" kern="1200"/>
        </a:p>
      </dsp:txBody>
      <dsp:txXfrm>
        <a:off x="38638" y="3649919"/>
        <a:ext cx="6374667" cy="714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C2FD8-F6D8-4001-9775-00CECFE5502C}">
      <dsp:nvSpPr>
        <dsp:cNvPr id="0" name=""/>
        <dsp:cNvSpPr/>
      </dsp:nvSpPr>
      <dsp:spPr>
        <a:xfrm>
          <a:off x="0" y="545"/>
          <a:ext cx="6451943" cy="12762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DAE7BB-E9FC-44FE-8F19-95CD011B41BB}">
      <dsp:nvSpPr>
        <dsp:cNvPr id="0" name=""/>
        <dsp:cNvSpPr/>
      </dsp:nvSpPr>
      <dsp:spPr>
        <a:xfrm>
          <a:off x="386058" y="287696"/>
          <a:ext cx="701925" cy="7019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26F2D-CDA3-4879-B055-6D5DB71563B3}">
      <dsp:nvSpPr>
        <dsp:cNvPr id="0" name=""/>
        <dsp:cNvSpPr/>
      </dsp:nvSpPr>
      <dsp:spPr>
        <a:xfrm>
          <a:off x="1474042" y="545"/>
          <a:ext cx="4977900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Gericht op de praktijk</a:t>
          </a:r>
          <a:endParaRPr lang="en-US" sz="2400" kern="1200"/>
        </a:p>
      </dsp:txBody>
      <dsp:txXfrm>
        <a:off x="1474042" y="545"/>
        <a:ext cx="4977900" cy="1276227"/>
      </dsp:txXfrm>
    </dsp:sp>
    <dsp:sp modelId="{2E707E1D-8D6A-4C4D-8C9E-83ABEADD1D05}">
      <dsp:nvSpPr>
        <dsp:cNvPr id="0" name=""/>
        <dsp:cNvSpPr/>
      </dsp:nvSpPr>
      <dsp:spPr>
        <a:xfrm>
          <a:off x="0" y="1595829"/>
          <a:ext cx="6451943" cy="12762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14132-FA6E-4567-BD2D-62C58455094D}">
      <dsp:nvSpPr>
        <dsp:cNvPr id="0" name=""/>
        <dsp:cNvSpPr/>
      </dsp:nvSpPr>
      <dsp:spPr>
        <a:xfrm>
          <a:off x="386058" y="1882980"/>
          <a:ext cx="701925" cy="7019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4685C-4C01-48CD-88F9-AE79E1C2A5CC}">
      <dsp:nvSpPr>
        <dsp:cNvPr id="0" name=""/>
        <dsp:cNvSpPr/>
      </dsp:nvSpPr>
      <dsp:spPr>
        <a:xfrm>
          <a:off x="1474042" y="1595829"/>
          <a:ext cx="2903374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Maakt gebruikt van kennis en ervaring van anderen</a:t>
          </a:r>
          <a:endParaRPr lang="en-US" sz="2400" kern="1200"/>
        </a:p>
      </dsp:txBody>
      <dsp:txXfrm>
        <a:off x="1474042" y="1595829"/>
        <a:ext cx="2903374" cy="1276227"/>
      </dsp:txXfrm>
    </dsp:sp>
    <dsp:sp modelId="{9E0D84E9-D179-40A3-9DA2-E92DB66D5DB3}">
      <dsp:nvSpPr>
        <dsp:cNvPr id="0" name=""/>
        <dsp:cNvSpPr/>
      </dsp:nvSpPr>
      <dsp:spPr>
        <a:xfrm>
          <a:off x="4377417" y="1595829"/>
          <a:ext cx="2074525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( Zorgvragers / Mantelzorgers / Collega’s / Andere disciplines / Organisatie  )</a:t>
          </a:r>
          <a:endParaRPr lang="en-US" sz="1400" kern="1200"/>
        </a:p>
      </dsp:txBody>
      <dsp:txXfrm>
        <a:off x="4377417" y="1595829"/>
        <a:ext cx="2074525" cy="1276227"/>
      </dsp:txXfrm>
    </dsp:sp>
    <dsp:sp modelId="{F2AABD78-3392-44D6-B789-7464AC1D38D3}">
      <dsp:nvSpPr>
        <dsp:cNvPr id="0" name=""/>
        <dsp:cNvSpPr/>
      </dsp:nvSpPr>
      <dsp:spPr>
        <a:xfrm>
          <a:off x="0" y="3191114"/>
          <a:ext cx="6451943" cy="12762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63C58-99DF-4F52-87CD-4F529660C914}">
      <dsp:nvSpPr>
        <dsp:cNvPr id="0" name=""/>
        <dsp:cNvSpPr/>
      </dsp:nvSpPr>
      <dsp:spPr>
        <a:xfrm>
          <a:off x="386058" y="3478265"/>
          <a:ext cx="701925" cy="7019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F0E5EA-CBE6-495C-8143-DAAF07089FF8}">
      <dsp:nvSpPr>
        <dsp:cNvPr id="0" name=""/>
        <dsp:cNvSpPr/>
      </dsp:nvSpPr>
      <dsp:spPr>
        <a:xfrm>
          <a:off x="1474042" y="3191114"/>
          <a:ext cx="4977900" cy="1276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067" tIns="135067" rIns="135067" bIns="13506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Denk hierbij aan interviews / enquêtes / richtlijnen / protocollen</a:t>
          </a:r>
          <a:endParaRPr lang="en-US" sz="2400" kern="1200"/>
        </a:p>
      </dsp:txBody>
      <dsp:txXfrm>
        <a:off x="1474042" y="3191114"/>
        <a:ext cx="4977900" cy="1276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80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654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63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52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7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47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0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5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00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52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74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E88118F-3C07-439B-8562-DEDBCAE0510D}" type="datetimeFigureOut">
              <a:rPr lang="nl-NL" smtClean="0"/>
              <a:t>9-10-2021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197E57D-28B6-417D-9C57-C614218F33E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16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n.wikiwijs.nl/162407/Arrangement_2_lichaam_in_stand_houden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ivecommons.org/licenses/by/3.0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Leervragen stellen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3175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Voorbeelden serie leervragen middelste deel</a:t>
            </a: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800">
                <a:solidFill>
                  <a:schemeClr val="tx1"/>
                </a:solidFill>
              </a:rPr>
              <a:t>Wat ervaren patiënten met kiespijn?    ( enquêtes patiënten)</a:t>
            </a:r>
          </a:p>
          <a:p>
            <a:r>
              <a:rPr lang="nl-NL" sz="2800">
                <a:solidFill>
                  <a:schemeClr val="tx1"/>
                </a:solidFill>
              </a:rPr>
              <a:t>Wat doet de secretaresse als ze een telefoontje krijgt over kiespijn? (interview)</a:t>
            </a:r>
          </a:p>
          <a:p>
            <a:r>
              <a:rPr lang="nl-NL" sz="2800">
                <a:solidFill>
                  <a:schemeClr val="tx1"/>
                </a:solidFill>
              </a:rPr>
              <a:t>Welke voorbereiding treft de tandarts en assistente als een patiënt met kiespijn binnenkomt? (interview)</a:t>
            </a:r>
          </a:p>
          <a:p>
            <a:r>
              <a:rPr lang="nl-NL" sz="2800">
                <a:solidFill>
                  <a:schemeClr val="tx1"/>
                </a:solidFill>
              </a:rPr>
              <a:t>Welke onderzoeken vinden er plaats bij een patiënt met kiespijn? (interview)</a:t>
            </a:r>
          </a:p>
          <a:p>
            <a:endParaRPr lang="nl-NL">
              <a:solidFill>
                <a:schemeClr val="tx1"/>
              </a:solidFill>
            </a:endParaRPr>
          </a:p>
          <a:p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6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Serie leervragen laatste deel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NL" dirty="0"/>
          </a:p>
          <a:p>
            <a:pPr marL="45720" indent="0">
              <a:buNone/>
            </a:pPr>
            <a:r>
              <a:rPr lang="nl-NL" dirty="0"/>
              <a:t>Praktijkgericht</a:t>
            </a:r>
          </a:p>
          <a:p>
            <a:pPr marL="45720" indent="0">
              <a:buNone/>
            </a:pPr>
            <a:r>
              <a:rPr lang="nl-NL"/>
              <a:t>Gaat over jou / hoe jij iets kan toepassen</a:t>
            </a:r>
          </a:p>
          <a:p>
            <a:pPr marL="45720" indent="0">
              <a:buNone/>
            </a:pPr>
            <a:r>
              <a:rPr lang="nl-NL"/>
              <a:t>Gaat over hoe jij jezelf op dit onderwerp kan ontwikkelen</a:t>
            </a:r>
          </a:p>
          <a:p>
            <a:pPr marL="45720" indent="0">
              <a:buNone/>
            </a:pPr>
            <a:r>
              <a:rPr lang="nl-NL"/>
              <a:t>Gaat over jou visie op de 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9146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Voorbeelden serie leervragen laatste deel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 sz="2000">
                <a:solidFill>
                  <a:schemeClr val="tx1"/>
                </a:solidFill>
              </a:rPr>
              <a:t>Welke vragen kan ik aan een patiënt stellen om erachter te komen of de kiespijn acuut is?</a:t>
            </a:r>
          </a:p>
          <a:p>
            <a:r>
              <a:rPr lang="nl-NL" sz="2000">
                <a:solidFill>
                  <a:schemeClr val="tx1"/>
                </a:solidFill>
              </a:rPr>
              <a:t>Welke stappen moet ik ondernemen als een patiënt zich meldt met kiespijn bij de balie?</a:t>
            </a:r>
          </a:p>
          <a:p>
            <a:r>
              <a:rPr lang="nl-NL" sz="2000">
                <a:solidFill>
                  <a:schemeClr val="tx1"/>
                </a:solidFill>
              </a:rPr>
              <a:t>Hoe kan ik een patiënt met kiespijn het beste benaderen?</a:t>
            </a:r>
          </a:p>
          <a:p>
            <a:r>
              <a:rPr lang="nl-NL" sz="2000">
                <a:solidFill>
                  <a:schemeClr val="tx1"/>
                </a:solidFill>
              </a:rPr>
              <a:t>Wat moet ik voorbereiden voordat de patiënt de behandelkamer binnenstapt?</a:t>
            </a:r>
          </a:p>
          <a:p>
            <a:r>
              <a:rPr lang="nl-NL" sz="2000">
                <a:solidFill>
                  <a:schemeClr val="tx1"/>
                </a:solidFill>
              </a:rPr>
              <a:t>Hoe kan ik een patiënt met kiespijn begeleiden tijdens de behandeling?</a:t>
            </a:r>
          </a:p>
          <a:p>
            <a:r>
              <a:rPr lang="nl-NL" sz="2000">
                <a:solidFill>
                  <a:schemeClr val="tx1"/>
                </a:solidFill>
              </a:rPr>
              <a:t>Welke adviezen kan ik een patiënt met kiespijn geven na de behandeling?</a:t>
            </a:r>
          </a:p>
          <a:p>
            <a:endParaRPr lang="nl-NL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3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Voorbeelden serie leervragen laatste deel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1"/>
                </a:solidFill>
              </a:rPr>
              <a:t>Wat vind ik belangrijk in de zorg voor een patiënt met kiespijn?</a:t>
            </a:r>
          </a:p>
          <a:p>
            <a:r>
              <a:rPr lang="nl-NL">
                <a:solidFill>
                  <a:schemeClr val="tx1"/>
                </a:solidFill>
              </a:rPr>
              <a:t>Welke eigenschappen heb ik nodig om een patiënt met kiespijn goed te begeleiden?</a:t>
            </a:r>
          </a:p>
          <a:p>
            <a:r>
              <a:rPr lang="nl-NL">
                <a:solidFill>
                  <a:schemeClr val="tx1"/>
                </a:solidFill>
              </a:rPr>
              <a:t>Welke van deze eigenschappen heb ik al?</a:t>
            </a:r>
          </a:p>
          <a:p>
            <a:r>
              <a:rPr lang="nl-NL">
                <a:solidFill>
                  <a:schemeClr val="tx1"/>
                </a:solidFill>
              </a:rPr>
              <a:t>Hoe kan ik die eigenschappen die ik nog niet heb ontwikkelen?</a:t>
            </a:r>
          </a:p>
          <a:p>
            <a:r>
              <a:rPr lang="nl-NL">
                <a:solidFill>
                  <a:schemeClr val="tx1"/>
                </a:solidFill>
              </a:rPr>
              <a:t>Welke veranderingen op stage kan ik voorstellen om patiënten met acute kiespijn beter te behandelen ne begeleiden.</a:t>
            </a:r>
          </a:p>
          <a:p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999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455C987-ED28-46CA-ACFD-871FF101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9530D1-E1B7-4679-A6ED-D82EB77AA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B8372A-11C5-4BD2-B5FD-71DDEFADE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1196689C-6CBB-4CF1-8290-1B42C0CE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dirty="0" err="1"/>
              <a:t>Huiswerk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C62B5D-ACA1-4E0D-B866-762A99E70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9530" y="5596128"/>
            <a:ext cx="8767860" cy="557784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/>
          </a:p>
        </p:txBody>
      </p:sp>
      <p:pic>
        <p:nvPicPr>
          <p:cNvPr id="4" name="Afbeelding 4" descr="Afbeelding met binnen, tafel, zitten, klein&#10;&#10;Automatisch gegenereerde beschrijving">
            <a:extLst>
              <a:ext uri="{FF2B5EF4-FFF2-40B4-BE49-F238E27FC236}">
                <a16:creationId xmlns:a16="http://schemas.microsoft.com/office/drawing/2014/main" id="{6B51CA32-4242-4E93-8B42-75356CDA6B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8759" r="1" b="18792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D09F8147-2841-472E-84BE-31799CCCBED3}"/>
              </a:ext>
            </a:extLst>
          </p:cNvPr>
          <p:cNvSpPr txBox="1"/>
          <p:nvPr/>
        </p:nvSpPr>
        <p:spPr>
          <a:xfrm>
            <a:off x="9447155" y="3820761"/>
            <a:ext cx="2501005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Deze foto</a:t>
            </a:r>
            <a:r>
              <a:rPr lang="en-US" sz="700">
                <a:solidFill>
                  <a:srgbClr val="FFFFFF"/>
                </a:solidFill>
              </a:rPr>
              <a:t> van Onbekende auteur is gelicentieerd onder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691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7B721-AF52-4D85-8F2C-5CD55ADA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 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C4C66A-4DE4-46C5-882D-CD266D555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NL"/>
          </a:p>
          <a:p>
            <a:r>
              <a:rPr lang="nl-NL" sz="2800" dirty="0"/>
              <a:t>Maak stap 1 af</a:t>
            </a:r>
          </a:p>
          <a:p>
            <a:r>
              <a:rPr lang="nl-NL" sz="2800" dirty="0"/>
              <a:t>Voorblad</a:t>
            </a:r>
          </a:p>
          <a:p>
            <a:r>
              <a:rPr lang="nl-NL" sz="2800" dirty="0"/>
              <a:t>Inleiding ( aanleiding en motivatie)_</a:t>
            </a:r>
          </a:p>
          <a:p>
            <a:r>
              <a:rPr lang="nl-NL" sz="2800" dirty="0"/>
              <a:t>Inleiding link werkprocessen</a:t>
            </a:r>
          </a:p>
          <a:p>
            <a:r>
              <a:rPr lang="nl-NL" sz="2800" dirty="0"/>
              <a:t>Inleiding Beroepssituatie</a:t>
            </a:r>
          </a:p>
          <a:p>
            <a:r>
              <a:rPr lang="nl-NL" sz="2800" dirty="0"/>
              <a:t>Hoofdstuk leervragen: noteer 8 leervragen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54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0F30BB5-7BA0-4D79-B51D-809B0D796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83287" y="821636"/>
            <a:ext cx="6758457" cy="51974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Wat  is een leervraag?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F561C9-F335-45B4-A0DC-68F946099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39821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43466" y="821635"/>
            <a:ext cx="2984317" cy="51974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2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Leervraag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" indent="0">
              <a:buNone/>
            </a:pPr>
            <a:endParaRPr lang="nl-NL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/>
              <a:t>Een persoonlijke vraag waardoor je jezelf bewust kan ontwikkelen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90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Leervragen bedenken…  van te voren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nl-NL" sz="2000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</a:rPr>
              <a:t>Weet wie je bent</a:t>
            </a:r>
          </a:p>
          <a:p>
            <a:r>
              <a:rPr lang="nl-NL" sz="2800" dirty="0">
                <a:solidFill>
                  <a:schemeClr val="tx1"/>
                </a:solidFill>
              </a:rPr>
              <a:t>Wat zijn je sterke en je zwakke kanten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Welke feedback heb je gehad?</a:t>
            </a:r>
          </a:p>
          <a:p>
            <a:r>
              <a:rPr lang="nl-NL" sz="2800" dirty="0">
                <a:solidFill>
                  <a:schemeClr val="tx1"/>
                </a:solidFill>
              </a:rPr>
              <a:t>Hoe wil je jezelf ontwikkelen?</a:t>
            </a:r>
          </a:p>
          <a:p>
            <a:r>
              <a:rPr lang="nl-NL" sz="2800" dirty="0">
                <a:solidFill>
                  <a:schemeClr val="tx1"/>
                </a:solidFill>
              </a:rPr>
              <a:t>Wat zijn je doelen?</a:t>
            </a:r>
          </a:p>
        </p:txBody>
      </p:sp>
    </p:spTree>
    <p:extLst>
      <p:ext uri="{BB962C8B-B14F-4D97-AF65-F5344CB8AC3E}">
        <p14:creationId xmlns:p14="http://schemas.microsoft.com/office/powerpoint/2010/main" val="83573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Kenmerken goede leervragen</a:t>
            </a: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Niet te algemeen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Spannend</a:t>
            </a:r>
          </a:p>
          <a:p>
            <a:r>
              <a:rPr lang="nl-NL" sz="2800" dirty="0">
                <a:solidFill>
                  <a:schemeClr val="tx1"/>
                </a:solidFill>
              </a:rPr>
              <a:t>Concreet</a:t>
            </a:r>
          </a:p>
          <a:p>
            <a:r>
              <a:rPr lang="nl-NL" sz="2800" dirty="0">
                <a:solidFill>
                  <a:schemeClr val="tx1"/>
                </a:solidFill>
              </a:rPr>
              <a:t>Gaat over waar je mee bezig bent</a:t>
            </a:r>
          </a:p>
          <a:p>
            <a:r>
              <a:rPr lang="nl-NL" sz="2800" dirty="0">
                <a:solidFill>
                  <a:schemeClr val="tx1"/>
                </a:solidFill>
              </a:rPr>
              <a:t>Gaat over jouw doelen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Stuurt jouw ontwikkeling</a:t>
            </a:r>
          </a:p>
          <a:p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7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Kenmerken foute leervragen</a:t>
            </a: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</a:rPr>
              <a:t>Gesloten vragen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Onduidelijk voor de lezer</a:t>
            </a:r>
          </a:p>
          <a:p>
            <a:r>
              <a:rPr lang="nl-NL" sz="2800" dirty="0">
                <a:solidFill>
                  <a:schemeClr val="tx1"/>
                </a:solidFill>
              </a:rPr>
              <a:t>Vragen over iets wat je al lang weet</a:t>
            </a:r>
          </a:p>
          <a:p>
            <a:r>
              <a:rPr lang="nl-NL" sz="2800" dirty="0">
                <a:solidFill>
                  <a:schemeClr val="tx1"/>
                </a:solidFill>
              </a:rPr>
              <a:t>Geen relatie met de praktijk</a:t>
            </a:r>
          </a:p>
          <a:p>
            <a:r>
              <a:rPr lang="nl-NL" sz="2800" dirty="0">
                <a:solidFill>
                  <a:schemeClr val="tx1"/>
                </a:solidFill>
              </a:rPr>
              <a:t>Geen relatie met jou ontwikkeling</a:t>
            </a:r>
          </a:p>
          <a:p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nl-NL" sz="4800" dirty="0"/>
              <a:t>Serie leervragen  eerste vragen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127D74C-882C-4042-A929-16DFE2C78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229863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436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Voorbeelden </a:t>
            </a:r>
            <a:br>
              <a:rPr lang="nl-NL">
                <a:solidFill>
                  <a:srgbClr val="FFFFFF"/>
                </a:solidFill>
              </a:rPr>
            </a:br>
            <a:r>
              <a:rPr lang="nl-NL">
                <a:solidFill>
                  <a:srgbClr val="FFFFFF"/>
                </a:solidFill>
              </a:rPr>
              <a:t>serie leervragen eerste vragen</a:t>
            </a:r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2000">
                <a:solidFill>
                  <a:schemeClr val="tx1"/>
                </a:solidFill>
              </a:rPr>
              <a:t>Stel je bent in opleiding voor tandarts assistente</a:t>
            </a:r>
          </a:p>
          <a:p>
            <a:pPr marL="45720" indent="0">
              <a:buNone/>
            </a:pPr>
            <a:r>
              <a:rPr lang="nl-NL" sz="2000">
                <a:solidFill>
                  <a:schemeClr val="tx1"/>
                </a:solidFill>
              </a:rPr>
              <a:t>Je kiest voor het onderwerp </a:t>
            </a:r>
            <a:r>
              <a:rPr lang="nl-NL" sz="2000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 kiespijn</a:t>
            </a:r>
          </a:p>
          <a:p>
            <a:pPr marL="45720" indent="0">
              <a:buNone/>
            </a:pPr>
            <a:endParaRPr lang="nl-NL" sz="2000">
              <a:solidFill>
                <a:schemeClr val="tx1"/>
              </a:solidFill>
            </a:endParaRPr>
          </a:p>
          <a:p>
            <a:r>
              <a:rPr lang="nl-NL" sz="2000">
                <a:solidFill>
                  <a:schemeClr val="tx1"/>
                </a:solidFill>
              </a:rPr>
              <a:t>Wat is een kies?</a:t>
            </a:r>
          </a:p>
          <a:p>
            <a:r>
              <a:rPr lang="nl-NL" sz="2000">
                <a:solidFill>
                  <a:schemeClr val="tx1"/>
                </a:solidFill>
              </a:rPr>
              <a:t>Wat is kiespijn?</a:t>
            </a:r>
          </a:p>
          <a:p>
            <a:r>
              <a:rPr lang="nl-NL" sz="2000">
                <a:solidFill>
                  <a:schemeClr val="tx1"/>
                </a:solidFill>
              </a:rPr>
              <a:t>Wat zijn de oorzaken van kiespijn?</a:t>
            </a:r>
          </a:p>
          <a:p>
            <a:r>
              <a:rPr lang="nl-NL" sz="2000">
                <a:solidFill>
                  <a:schemeClr val="tx1"/>
                </a:solidFill>
              </a:rPr>
              <a:t>Wat zijn de behandelmethoden van kiespijn?</a:t>
            </a:r>
          </a:p>
        </p:txBody>
      </p:sp>
    </p:spTree>
    <p:extLst>
      <p:ext uri="{BB962C8B-B14F-4D97-AF65-F5344CB8AC3E}">
        <p14:creationId xmlns:p14="http://schemas.microsoft.com/office/powerpoint/2010/main" val="223210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nl-NL" sz="4800"/>
              <a:t>Serie leervragen  middelste deel</a:t>
            </a: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0DA9DBCF-29EB-47A6-AFBA-2DFBBBCE22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58811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952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3F93537E23BA4A8AEA1011311D1E65" ma:contentTypeVersion="8" ma:contentTypeDescription="Een nieuw document maken." ma:contentTypeScope="" ma:versionID="6c3c00b66a823eb34d9dfc0e8290032b">
  <xsd:schema xmlns:xsd="http://www.w3.org/2001/XMLSchema" xmlns:xs="http://www.w3.org/2001/XMLSchema" xmlns:p="http://schemas.microsoft.com/office/2006/metadata/properties" xmlns:ns2="ef67160c-3df7-4f81-910f-cfc95431e057" xmlns:ns3="be24ea4a-ada7-4242-a8bc-49630c2f6f08" targetNamespace="http://schemas.microsoft.com/office/2006/metadata/properties" ma:root="true" ma:fieldsID="9f445852eddf936ebf6188890e8991e3" ns2:_="" ns3:_="">
    <xsd:import namespace="ef67160c-3df7-4f81-910f-cfc95431e057"/>
    <xsd:import namespace="be24ea4a-ada7-4242-a8bc-49630c2f6f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7160c-3df7-4f81-910f-cfc95431e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4ea4a-ada7-4242-a8bc-49630c2f6f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8400AB-20F0-4018-A14E-85EF2B31C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67160c-3df7-4f81-910f-cfc95431e057"/>
    <ds:schemaRef ds:uri="be24ea4a-ada7-4242-a8bc-49630c2f6f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B98260-1D3F-4A5A-AB24-BD1045828C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B49636-E81D-4393-974B-655E8577FF32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073da27-016c-41ba-a727-0887e56a0b3b"/>
    <ds:schemaRef ds:uri="ae5562c7-cf25-445c-8864-e4fb30d6f1d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33</TotalTime>
  <Words>447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Basis</vt:lpstr>
      <vt:lpstr>Leervragen stellen</vt:lpstr>
      <vt:lpstr>Wat  is een leervraag?</vt:lpstr>
      <vt:lpstr>Leervraag</vt:lpstr>
      <vt:lpstr>Leervragen bedenken…  van te voren</vt:lpstr>
      <vt:lpstr>Kenmerken goede leervragen</vt:lpstr>
      <vt:lpstr>Kenmerken foute leervragen</vt:lpstr>
      <vt:lpstr>Serie leervragen  eerste vragen</vt:lpstr>
      <vt:lpstr>Voorbeelden  serie leervragen eerste vragen</vt:lpstr>
      <vt:lpstr>Serie leervragen  middelste deel</vt:lpstr>
      <vt:lpstr>Voorbeelden serie leervragen middelste deel</vt:lpstr>
      <vt:lpstr>Serie leervragen laatste deel</vt:lpstr>
      <vt:lpstr>Voorbeelden serie leervragen laatste deel</vt:lpstr>
      <vt:lpstr>Voorbeelden serie leervragen laatste deel</vt:lpstr>
      <vt:lpstr>Huiswerk</vt:lpstr>
      <vt:lpstr>Huiswerk </vt:lpstr>
    </vt:vector>
  </TitlesOfParts>
  <Company>Albeda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Leervragen stellen</dc:title>
  <dc:creator>Annemiek Schuurmans - Plomp</dc:creator>
  <cp:lastModifiedBy>Annemiek Schuurmans - Plomp</cp:lastModifiedBy>
  <cp:revision>113</cp:revision>
  <dcterms:created xsi:type="dcterms:W3CDTF">2020-09-09T08:54:10Z</dcterms:created>
  <dcterms:modified xsi:type="dcterms:W3CDTF">2021-10-09T20:39:57Z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0x010100F93F93537E23BA4A8AEA1011311D1E65</vt:lpwstr>
  </property>
</Properties>
</file>